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Gelasio" panose="020B0604020202020204" charset="0"/>
      <p:regular r:id="rId18"/>
    </p:embeddedFont>
    <p:embeddedFont>
      <p:font typeface="Gelasio Semi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79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5940"/>
            <a:ext cx="7556421" cy="1448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Amazon-Delivery-Time-Prediction </a:t>
            </a:r>
            <a:r>
              <a:rPr lang="en-US" sz="44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🚚⏱️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94140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project aims to predict delivery times for e-commerce orders based on factors such as product size, distance, traffic conditions, and shipping methods. By leveraging machine learning techniques, we develop regression models to estimate delivery times accurately. A user-friendly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application allows users to input order details and receive estimated delivery times.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026825"/>
            <a:ext cx="186237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by Saranya 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688" y="1296472"/>
            <a:ext cx="6748105" cy="56366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019068"/>
            <a:ext cx="35512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Application Development</a:t>
            </a:r>
            <a:endParaRPr lang="en-US" sz="2200" dirty="0"/>
          </a:p>
        </p:txBody>
      </p:sp>
      <p:sp>
        <p:nvSpPr>
          <p:cNvPr id="5" name="Text 1"/>
          <p:cNvSpPr/>
          <p:nvPr/>
        </p:nvSpPr>
        <p:spPr>
          <a:xfrm>
            <a:off x="793790" y="3600212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 a user interface using Streamlit to: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042410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Input order details (e.g., distance, traffic, weather, etc.).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84751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Display predicted delivery times.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513" y="383858"/>
            <a:ext cx="2939534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2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Comparison and Tracking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18174" y="1177650"/>
            <a:ext cx="7861667" cy="593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MLflow to log, compare, and manage different regression models.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418174" y="1581288"/>
            <a:ext cx="5168709" cy="85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Document the hyperparameters, performance metrics, and model versions.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278" y="2008157"/>
            <a:ext cx="8026122" cy="255103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278" y="4559190"/>
            <a:ext cx="8026122" cy="33651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88513" y="7623691"/>
            <a:ext cx="13653373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0036"/>
            <a:ext cx="56809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Technical Tags Used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82766"/>
            <a:ext cx="2693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Programming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573185"/>
            <a:ext cx="26936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621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827621" y="3082766"/>
            <a:ext cx="26937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Libraries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827621" y="3573185"/>
            <a:ext cx="26937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Pandas, NumPy, Scikit-learn, XGBoost, Matplotlib, Seaborn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4233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6136124"/>
            <a:ext cx="2693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Tracking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626543"/>
            <a:ext cx="26936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MLflow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7621" y="534233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827621" y="6136124"/>
            <a:ext cx="26937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3827621" y="6626543"/>
            <a:ext cx="26937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Cleaned Dataset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cleaned and processed dataset ready for modeling.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Regression Models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Multiple regression models developed and tracked using MLflow.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999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Streamlit Application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functional delivery time prediction system accessible via a Streamlit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6966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Deliverables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1391126"/>
            <a:ext cx="882134" cy="1058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4149" y="156745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Source Code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764149" y="1948934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 scripts for data preparation, EDA, feature engineering, and model development.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2449711"/>
            <a:ext cx="882134" cy="1058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4149" y="262604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Processed Data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764149" y="300751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Cleaned and prepare dataset ready for analysis.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Regression Models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Trained and evaluated models for delivery time prediction.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Application Code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 app code with functional prediction capabilities.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Documentation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Detailed documentation explaining the implementation and results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Tracking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MLflow logs and model comparisons.</a:t>
            </a:r>
            <a:endParaRPr lang="en-US" sz="13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7883"/>
            <a:ext cx="61537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Key Learnings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2029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Preprocessing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Mastered techniques for handling missing values, outlier detection, and data standardization, resulting in a robust dataset ready for analysis.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253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EDA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Developed deep insights into delivery patterns through comprehensive analysis of temporal trends, geographical distributions, and key performance indicators.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304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Enhanced model accuracy by creating sophisticated features from raw data, including geospatial calculations and time-based variables.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Successfully implemented a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regression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models that captures complex relationships in delivery time predictions, balancing accuracy with interpretability.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406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MLflow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Gained expertise in systematic experiment tracking and model versioning, enabling reproducible and well-documented machine learning workflows.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3457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Created an intuitive, user-friendly web interface that transforms complex predictions into actionable insights for end-users.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02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Business Use Cases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742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2059305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1974294"/>
            <a:ext cx="39438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Enhanced Delivery Logistics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46471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 delivery times to optimize schedules and improve customer satisfaction.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945833" y="3757493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672483"/>
            <a:ext cx="30902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Dynamic Adjustments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16290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Adjust delivery estimates based on real-time traffic and weather conditions.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3" name="Text 10"/>
          <p:cNvSpPr/>
          <p:nvPr/>
        </p:nvSpPr>
        <p:spPr>
          <a:xfrm>
            <a:off x="946428" y="5455682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42888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Agent Performance Evaluation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Assess delivery agent efficiency.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7059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942856" y="6790968"/>
            <a:ext cx="21216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705957"/>
            <a:ext cx="31258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Operational Efficiency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719637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Optimize resource allocation for deliveries.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917" y="527209"/>
            <a:ext cx="7456646" cy="59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Dataset: (amazon_delivery.csv)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0917" y="1413748"/>
            <a:ext cx="7802166" cy="1104662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862608" y="1605439"/>
            <a:ext cx="239637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Order Details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62608" y="2020014"/>
            <a:ext cx="741878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Order ID, date, time.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0917" y="2710101"/>
            <a:ext cx="7802166" cy="1104662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862608" y="2901791"/>
            <a:ext cx="239637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Agent Information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62608" y="3316367"/>
            <a:ext cx="741878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Age, rating.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0917" y="4006453"/>
            <a:ext cx="7802166" cy="1104662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862608" y="4198144"/>
            <a:ext cx="239637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Location Data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62608" y="4612719"/>
            <a:ext cx="741878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Store &amp; drop coordinates.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0917" y="5302806"/>
            <a:ext cx="7802166" cy="1104662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14" name="Text 11"/>
          <p:cNvSpPr/>
          <p:nvPr/>
        </p:nvSpPr>
        <p:spPr>
          <a:xfrm>
            <a:off x="862608" y="5494496"/>
            <a:ext cx="239637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Delivery Conditions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62608" y="5909072"/>
            <a:ext cx="741878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Weather, traffic, vehicle type.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70917" y="6599158"/>
            <a:ext cx="7802166" cy="1104662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862608" y="6790849"/>
            <a:ext cx="239637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Target Variable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862608" y="7205424"/>
            <a:ext cx="741878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Delivery time in hours.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133" y="389811"/>
            <a:ext cx="3544372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Methodology: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33" y="1116330"/>
            <a:ext cx="13638133" cy="79069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33" y="2101810"/>
            <a:ext cx="13638133" cy="79069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33" y="3087291"/>
            <a:ext cx="13638133" cy="79069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3" y="4072771"/>
            <a:ext cx="13638133" cy="79069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133" y="5058251"/>
            <a:ext cx="13638133" cy="79069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133" y="6043732"/>
            <a:ext cx="13638133" cy="790694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133" y="7029212"/>
            <a:ext cx="13638133" cy="7906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36002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Load and preprocess the dataset.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424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Handle missing or inconsistent data.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846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 feature engineering (e.g., calculating distance between store and drop locations).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688" y="2216825"/>
            <a:ext cx="6748105" cy="37958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2401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5" name="Text 1"/>
          <p:cNvSpPr/>
          <p:nvPr/>
        </p:nvSpPr>
        <p:spPr>
          <a:xfrm>
            <a:off x="793790" y="382131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Remove duplicates and handle missing values.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263509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Standardize categorical variables (e.g., weather, traffic).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140" y="2926080"/>
            <a:ext cx="4008120" cy="23774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058716"/>
            <a:ext cx="47885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Exploratory Data Analysis (EDA)</a:t>
            </a:r>
            <a:endParaRPr lang="en-US" sz="2200" dirty="0"/>
          </a:p>
        </p:txBody>
      </p:sp>
      <p:sp>
        <p:nvSpPr>
          <p:cNvPr id="5" name="Text 1"/>
          <p:cNvSpPr/>
          <p:nvPr/>
        </p:nvSpPr>
        <p:spPr>
          <a:xfrm>
            <a:off x="793790" y="363986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Analyze trends in delivery times, agent performance, and external factors.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44496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Visualize the impact of traffic, weather, and other variables on delivery times.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21618"/>
            <a:ext cx="2996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40027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Calculate geospatial distances using store and drop coordinates.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449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Extract time-based features (e.g., hour of day, day of the week).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5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Development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26761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 multiple regression models: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1183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Linear Regression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56056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Random Forest Regressor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0027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Gradient Boosting Regressor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4449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XGBRegressor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8871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SVR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3293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Evaluate models using metrics like RMSE, MAE, and R-squared.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57715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Compare models and track performance metrics using MLflow.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647</Words>
  <Application>Microsoft Office PowerPoint</Application>
  <PresentationFormat>Custom</PresentationFormat>
  <Paragraphs>108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Gelasio Bold</vt:lpstr>
      <vt:lpstr>Gelasio Semi Bold</vt:lpstr>
      <vt:lpstr>Gelasio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 S</cp:lastModifiedBy>
  <cp:revision>4</cp:revision>
  <dcterms:created xsi:type="dcterms:W3CDTF">2025-02-18T15:44:52Z</dcterms:created>
  <dcterms:modified xsi:type="dcterms:W3CDTF">2025-03-01T14:24:56Z</dcterms:modified>
</cp:coreProperties>
</file>